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12" autoAdjust="0"/>
  </p:normalViewPr>
  <p:slideViewPr>
    <p:cSldViewPr>
      <p:cViewPr varScale="1">
        <p:scale>
          <a:sx n="75" d="100"/>
          <a:sy n="75" d="100"/>
        </p:scale>
        <p:origin x="108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B6F15528-21DE-4FAA-801E-634DDDAF4B2B}" type="slidenum">
              <a:rPr lang="en-US" smtClean="0"/>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9398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14797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3015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3776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65766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9035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1853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086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4272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60617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9500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6191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6035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5500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6015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599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17150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8BD707-D9CF-40AE-B4C6-C98DA3205C09}" type="datetimeFigureOut">
              <a:rPr lang="en-US" smtClean="0"/>
              <a:pPr/>
              <a:t>11/28/2020</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00769515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ctr" defTabSz="457200" rtl="1"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Homa" panose="00000400000000000000" pitchFamily="2" charset="-78"/>
              </a:rPr>
              <a:t>موزه مرسدس بنز</a:t>
            </a:r>
            <a:br>
              <a:rPr lang="fa-IR" dirty="0" smtClean="0">
                <a:cs typeface="B Homa" panose="00000400000000000000" pitchFamily="2" charset="-78"/>
              </a:rPr>
            </a:br>
            <a:r>
              <a:rPr lang="fa-IR" sz="1400" dirty="0" smtClean="0">
                <a:cs typeface="B Homa" panose="00000400000000000000" pitchFamily="2" charset="-78"/>
              </a:rPr>
              <a:t>اشتوتگارد/آلمان</a:t>
            </a:r>
            <a:endParaRPr lang="en-US" sz="1400"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descr="C:\Users\Alaei\Desktop\آوا سنتر\benz\chidaneh-40635-mercedes-benz-museum-74.jpg"/>
          <p:cNvPicPr>
            <a:picLocks noChangeAspect="1" noChangeArrowheads="1"/>
          </p:cNvPicPr>
          <p:nvPr/>
        </p:nvPicPr>
        <p:blipFill>
          <a:blip r:embed="rId2"/>
          <a:srcRect b="9901"/>
          <a:stretch>
            <a:fillRect/>
          </a:stretch>
        </p:blipFill>
        <p:spPr bwMode="auto">
          <a:xfrm>
            <a:off x="457200" y="457200"/>
            <a:ext cx="8229600" cy="556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266" name="Picture 2" descr="C:\Users\Alaei\Desktop\آوا سنتر\benz\f31171b7-6f77-448c-b39c-ec72006b40c7.jpg"/>
          <p:cNvPicPr>
            <a:picLocks noChangeAspect="1" noChangeArrowheads="1"/>
          </p:cNvPicPr>
          <p:nvPr/>
        </p:nvPicPr>
        <p:blipFill>
          <a:blip r:embed="rId2"/>
          <a:srcRect/>
          <a:stretch>
            <a:fillRect/>
          </a:stretch>
        </p:blipFill>
        <p:spPr bwMode="auto">
          <a:xfrm>
            <a:off x="457200" y="533400"/>
            <a:ext cx="8229600" cy="46305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5314" y="685800"/>
            <a:ext cx="3429000" cy="6400800"/>
          </a:xfrm>
        </p:spPr>
        <p:txBody>
          <a:bodyPr>
            <a:normAutofit/>
          </a:bodyPr>
          <a:lstStyle/>
          <a:p>
            <a:pPr algn="r" rtl="1"/>
            <a:r>
              <a:rPr lang="fa-IR" sz="1800" dirty="0" smtClean="0">
                <a:cs typeface="B Nazanin" pitchFamily="2" charset="-78"/>
              </a:rPr>
              <a:t>در این موزه </a:t>
            </a:r>
            <a:r>
              <a:rPr lang="fa-IR" sz="1800" b="1" dirty="0" smtClean="0">
                <a:cs typeface="B Nazanin" pitchFamily="2" charset="-78"/>
              </a:rPr>
              <a:t>استودیو </a:t>
            </a:r>
            <a:r>
              <a:rPr lang="en-US" sz="1800" b="1" dirty="0" smtClean="0">
                <a:cs typeface="B Nazanin" pitchFamily="2" charset="-78"/>
              </a:rPr>
              <a:t>UN</a:t>
            </a:r>
            <a:r>
              <a:rPr lang="fa-IR" sz="1800" dirty="0" smtClean="0">
                <a:cs typeface="B Nazanin" pitchFamily="2" charset="-78"/>
              </a:rPr>
              <a:t> با درایت، بارهای ناشی از وزن اتومبیل ها را به ۹ سطح تقسیم کرده اند. اما بار وارده به هر سطح به اندازه بار یک اتوبان ۶ بانده است. با وجود سنگینی بسیار طبقات، سازه ی این موزه چندان سنگین به نظر نمی رسد؛ دو رمپ که به طور مارپیچ از میان سه هسته ی بتنی بالا آمده اند، آتریومی ۴۲ متری را در قلب ساختمان ایجاد کرده اند.</a:t>
            </a:r>
            <a:r>
              <a:rPr lang="fa-IR" sz="1800" dirty="0" smtClean="0"/>
              <a:t> </a:t>
            </a:r>
            <a:r>
              <a:rPr lang="fa-IR" sz="1800" dirty="0" smtClean="0">
                <a:cs typeface="B Nazanin" pitchFamily="2" charset="-78"/>
              </a:rPr>
              <a:t>این ساختمان حدود 47متر ارتفاع دارد. این شیوه ی جالب سازماندهی موجب سرازیر شدن نور به داخل و فراهم کردن دید آزاد به فضاهای موزه می شود.</a:t>
            </a:r>
            <a:endParaRPr lang="en-US" sz="1800" dirty="0">
              <a:cs typeface="B Nazanin" pitchFamily="2" charset="-78"/>
            </a:endParaRPr>
          </a:p>
        </p:txBody>
      </p:sp>
      <p:pic>
        <p:nvPicPr>
          <p:cNvPr id="2050" name="Picture 2" descr="C:\Users\Alaei\Desktop\آوا سنتر\benz\chidaneh-40635-8093272orig.jpg"/>
          <p:cNvPicPr>
            <a:picLocks noChangeAspect="1" noChangeArrowheads="1"/>
          </p:cNvPicPr>
          <p:nvPr/>
        </p:nvPicPr>
        <p:blipFill>
          <a:blip r:embed="rId2"/>
          <a:srcRect b="7200"/>
          <a:stretch>
            <a:fillRect/>
          </a:stretch>
        </p:blipFill>
        <p:spPr bwMode="auto">
          <a:xfrm>
            <a:off x="228600" y="304800"/>
            <a:ext cx="5106714" cy="630190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3074" name="Picture 2" descr="C:\Users\Alaei\Desktop\آوا سنتر\benz\330fd03e-da79-4d23-91d4-23c4b6b197d2.jpg"/>
          <p:cNvPicPr>
            <a:picLocks noChangeAspect="1" noChangeArrowheads="1"/>
          </p:cNvPicPr>
          <p:nvPr/>
        </p:nvPicPr>
        <p:blipFill>
          <a:blip r:embed="rId2"/>
          <a:srcRect/>
          <a:stretch>
            <a:fillRect/>
          </a:stretch>
        </p:blipFill>
        <p:spPr bwMode="auto">
          <a:xfrm>
            <a:off x="5029200" y="3581400"/>
            <a:ext cx="4000500" cy="2667000"/>
          </a:xfrm>
          <a:prstGeom prst="rect">
            <a:avLst/>
          </a:prstGeom>
          <a:ln>
            <a:noFill/>
          </a:ln>
          <a:effectLst>
            <a:outerShdw blurRad="292100" dist="139700" dir="2700000" algn="tl" rotWithShape="0">
              <a:srgbClr val="333333">
                <a:alpha val="65000"/>
              </a:srgbClr>
            </a:outerShdw>
          </a:effectLst>
        </p:spPr>
      </p:pic>
      <p:pic>
        <p:nvPicPr>
          <p:cNvPr id="3075" name="Picture 3" descr="C:\Users\Alaei\Desktop\آوا سنتر\benz\chidaneh-40635-mercedes-benzmuseuminstuttgartaugus.jpg"/>
          <p:cNvPicPr>
            <a:picLocks noChangeAspect="1" noChangeArrowheads="1"/>
          </p:cNvPicPr>
          <p:nvPr/>
        </p:nvPicPr>
        <p:blipFill>
          <a:blip r:embed="rId3"/>
          <a:srcRect b="8571"/>
          <a:stretch>
            <a:fillRect/>
          </a:stretch>
        </p:blipFill>
        <p:spPr bwMode="auto">
          <a:xfrm>
            <a:off x="152400" y="838200"/>
            <a:ext cx="4701629" cy="5433937"/>
          </a:xfrm>
          <a:prstGeom prst="rect">
            <a:avLst/>
          </a:prstGeom>
          <a:ln>
            <a:noFill/>
          </a:ln>
          <a:effectLst>
            <a:outerShdw blurRad="292100" dist="139700" dir="2700000" algn="tl" rotWithShape="0">
              <a:srgbClr val="333333">
                <a:alpha val="65000"/>
              </a:srgbClr>
            </a:outerShdw>
          </a:effectLst>
        </p:spPr>
      </p:pic>
      <p:pic>
        <p:nvPicPr>
          <p:cNvPr id="3076" name="Picture 4" descr="C:\Users\Alaei\Desktop\آوا سنتر\benz\107919_00e856e7-db9f-45b3-8fef-7a284c097bf2\benz14.jpg"/>
          <p:cNvPicPr>
            <a:picLocks noChangeAspect="1" noChangeArrowheads="1"/>
          </p:cNvPicPr>
          <p:nvPr/>
        </p:nvPicPr>
        <p:blipFill>
          <a:blip r:embed="rId4"/>
          <a:srcRect t="46797" b="3064"/>
          <a:stretch>
            <a:fillRect/>
          </a:stretch>
        </p:blipFill>
        <p:spPr bwMode="auto">
          <a:xfrm>
            <a:off x="5029200" y="838200"/>
            <a:ext cx="3962400" cy="252919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4200" y="457200"/>
            <a:ext cx="5715000" cy="4572000"/>
          </a:xfrm>
        </p:spPr>
        <p:txBody>
          <a:bodyPr>
            <a:normAutofit/>
          </a:bodyPr>
          <a:lstStyle/>
          <a:p>
            <a:pPr algn="r" rtl="1"/>
            <a:r>
              <a:rPr lang="fa-IR" sz="1800" dirty="0" smtClean="0">
                <a:cs typeface="B Nazanin" pitchFamily="2" charset="-78"/>
              </a:rPr>
              <a:t>یک محور بتنی عمودی در آتریوم به وضوح از رمپ های بتنی و صفحات بتنی کف محافظت می کنند. صفحات بتنی کف با نگه دارنده های چرخشی که تا نما ادامه می یابند، حمل می شوند. بخشی از بار این صفحات را ستون های چهار گوشه ای که شبیه به </a:t>
            </a:r>
            <a:r>
              <a:rPr lang="en-US" sz="1800" dirty="0" smtClean="0">
                <a:cs typeface="B Nazanin" pitchFamily="2" charset="-78"/>
              </a:rPr>
              <a:t>V </a:t>
            </a:r>
            <a:r>
              <a:rPr lang="fa-IR" sz="1800" dirty="0" smtClean="0">
                <a:cs typeface="B Nazanin" pitchFamily="2" charset="-78"/>
              </a:rPr>
              <a:t>برعکس به نظر می رسد و به طور دقیق پشت دیوار منحنی شیشه ای واقع شده اند، حمل می کنند.</a:t>
            </a:r>
            <a:endParaRPr lang="en-US" sz="1800" dirty="0">
              <a:cs typeface="B Nazanin" pitchFamily="2" charset="-78"/>
            </a:endParaRPr>
          </a:p>
        </p:txBody>
      </p:sp>
      <p:pic>
        <p:nvPicPr>
          <p:cNvPr id="4098" name="Picture 2" descr="C:\Users\Alaei\Desktop\آوا سنتر\benz\107919_00e856e7-db9f-45b3-8fef-7a284c097bf2\benz10.jpg"/>
          <p:cNvPicPr>
            <a:picLocks noChangeAspect="1" noChangeArrowheads="1"/>
          </p:cNvPicPr>
          <p:nvPr/>
        </p:nvPicPr>
        <p:blipFill>
          <a:blip r:embed="rId2"/>
          <a:srcRect/>
          <a:stretch>
            <a:fillRect/>
          </a:stretch>
        </p:blipFill>
        <p:spPr bwMode="auto">
          <a:xfrm>
            <a:off x="228600" y="1600200"/>
            <a:ext cx="3544678" cy="4727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9" name="Picture 3" descr="C:\Users\Alaei\Desktop\آوا سنتر\benz\chidaneh-40635-26190430222.jpg"/>
          <p:cNvPicPr>
            <a:picLocks noChangeAspect="1" noChangeArrowheads="1"/>
          </p:cNvPicPr>
          <p:nvPr/>
        </p:nvPicPr>
        <p:blipFill>
          <a:blip r:embed="rId3"/>
          <a:srcRect l="12805" b="12000"/>
          <a:stretch>
            <a:fillRect/>
          </a:stretch>
        </p:blipFill>
        <p:spPr bwMode="auto">
          <a:xfrm>
            <a:off x="3962400" y="3200400"/>
            <a:ext cx="49530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609600"/>
            <a:ext cx="8487229" cy="4572000"/>
          </a:xfrm>
        </p:spPr>
        <p:txBody>
          <a:bodyPr>
            <a:normAutofit/>
          </a:bodyPr>
          <a:lstStyle/>
          <a:p>
            <a:pPr algn="r" rtl="1"/>
            <a:r>
              <a:rPr lang="fa-IR" sz="1800" dirty="0" smtClean="0">
                <a:cs typeface="B Nazanin" pitchFamily="2" charset="-78"/>
              </a:rPr>
              <a:t>با خالی کردن مرکز شبدر سه برگی یک آتریوم مثلثی تعریف شده است. معماران می توانستند با کمک راه حل های مبتنی بر مسیر حرکت (سیرکولاسیون) که رایت در موزه ی نیویورک استفاده کرده بود، مشکل را حل کنند. اما در این پروژه بازدیدکنندگان ابتدا با آسانسور به طبقه نهم می روند و در حرکت به سمت پایین مسیر خود را انتخاب می کنند. در اینجا به جای یک مسیر در موزه رایت، بازدیدکنندگان می توانند مسیر خود را در طی حرکت عوض کنند. به دلیل این که مسیر تاریخی اتومبیل های مرسدس بنز اغلب با مسیر دیگر تداخل پیدا می کند، برای تمایز آن در طی مسیرها، گروه طراحی این مسیر تاریخی را در فضای دو طبقه ای که از نور مصنوعی بهره مند است، طراحی کرد؛ در حالی که مسیر دیگر شامل فضاهای یک طبقه ای با دیدهای پانوراما می باشد، که به وسیله دیوارهای شیشه ای منحنی به وجود می آیند.</a:t>
            </a:r>
            <a:endParaRPr lang="en-US" sz="1800" dirty="0">
              <a:cs typeface="B Nazanin" pitchFamily="2" charset="-78"/>
            </a:endParaRPr>
          </a:p>
        </p:txBody>
      </p:sp>
      <p:pic>
        <p:nvPicPr>
          <p:cNvPr id="5122" name="Picture 2" descr="C:\Users\Alaei\Desktop\آوا سنتر\benz\107919_00e856e7-db9f-45b3-8fef-7a284c097bf2\benz15.jpg"/>
          <p:cNvPicPr>
            <a:picLocks noChangeAspect="1" noChangeArrowheads="1"/>
          </p:cNvPicPr>
          <p:nvPr/>
        </p:nvPicPr>
        <p:blipFill>
          <a:blip r:embed="rId2"/>
          <a:srcRect/>
          <a:stretch>
            <a:fillRect/>
          </a:stretch>
        </p:blipFill>
        <p:spPr bwMode="auto">
          <a:xfrm>
            <a:off x="152400" y="2895600"/>
            <a:ext cx="3810000" cy="3562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3" name="Picture 3" descr="C:\Users\Alaei\Desktop\آوا سنتر\benz\11_11c6b.jpg"/>
          <p:cNvPicPr>
            <a:picLocks noChangeAspect="1" noChangeArrowheads="1"/>
          </p:cNvPicPr>
          <p:nvPr/>
        </p:nvPicPr>
        <p:blipFill>
          <a:blip r:embed="rId3"/>
          <a:srcRect/>
          <a:stretch>
            <a:fillRect/>
          </a:stretch>
        </p:blipFill>
        <p:spPr bwMode="auto">
          <a:xfrm>
            <a:off x="4114800" y="2895600"/>
            <a:ext cx="4893129" cy="3543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7" name="Picture 3" descr="C:\Users\Alaei\Desktop\آوا سنتر\benz\12_25cca.jpg"/>
          <p:cNvPicPr>
            <a:picLocks noChangeAspect="1" noChangeArrowheads="1"/>
          </p:cNvPicPr>
          <p:nvPr/>
        </p:nvPicPr>
        <p:blipFill>
          <a:blip r:embed="rId2"/>
          <a:srcRect/>
          <a:stretch>
            <a:fillRect/>
          </a:stretch>
        </p:blipFill>
        <p:spPr bwMode="auto">
          <a:xfrm>
            <a:off x="381000" y="533400"/>
            <a:ext cx="8340316" cy="5162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descr="C:\Users\Alaei\Desktop\آوا سنتر\benz\107919_00e856e7-db9f-45b3-8fef-7a284c097bf2\benz13.jpg"/>
          <p:cNvPicPr>
            <a:picLocks noChangeAspect="1" noChangeArrowheads="1"/>
          </p:cNvPicPr>
          <p:nvPr/>
        </p:nvPicPr>
        <p:blipFill>
          <a:blip r:embed="rId2"/>
          <a:srcRect/>
          <a:stretch>
            <a:fillRect/>
          </a:stretch>
        </p:blipFill>
        <p:spPr bwMode="auto">
          <a:xfrm>
            <a:off x="304800" y="152400"/>
            <a:ext cx="4114800" cy="2739121"/>
          </a:xfrm>
          <a:prstGeom prst="rect">
            <a:avLst/>
          </a:prstGeom>
          <a:ln>
            <a:noFill/>
          </a:ln>
          <a:effectLst>
            <a:softEdge rad="112500"/>
          </a:effectLst>
        </p:spPr>
      </p:pic>
      <p:pic>
        <p:nvPicPr>
          <p:cNvPr id="7171" name="Picture 3" descr="C:\Users\Alaei\Desktop\آوا سنتر\benz\107919_00e856e7-db9f-45b3-8fef-7a284c097bf2\benz12.jpg"/>
          <p:cNvPicPr>
            <a:picLocks noChangeAspect="1" noChangeArrowheads="1"/>
          </p:cNvPicPr>
          <p:nvPr/>
        </p:nvPicPr>
        <p:blipFill>
          <a:blip r:embed="rId3"/>
          <a:srcRect/>
          <a:stretch>
            <a:fillRect/>
          </a:stretch>
        </p:blipFill>
        <p:spPr bwMode="auto">
          <a:xfrm>
            <a:off x="4648200" y="152400"/>
            <a:ext cx="4117975" cy="2741234"/>
          </a:xfrm>
          <a:prstGeom prst="rect">
            <a:avLst/>
          </a:prstGeom>
          <a:ln>
            <a:noFill/>
          </a:ln>
          <a:effectLst>
            <a:softEdge rad="112500"/>
          </a:effectLst>
        </p:spPr>
      </p:pic>
      <p:pic>
        <p:nvPicPr>
          <p:cNvPr id="7172" name="Picture 4" descr="C:\Users\Alaei\Desktop\آوا سنتر\benz\107919_00e856e7-db9f-45b3-8fef-7a284c097bf2\benz06.jpg"/>
          <p:cNvPicPr>
            <a:picLocks noChangeAspect="1" noChangeArrowheads="1"/>
          </p:cNvPicPr>
          <p:nvPr/>
        </p:nvPicPr>
        <p:blipFill>
          <a:blip r:embed="rId4"/>
          <a:srcRect/>
          <a:stretch>
            <a:fillRect/>
          </a:stretch>
        </p:blipFill>
        <p:spPr bwMode="auto">
          <a:xfrm>
            <a:off x="1219200" y="3048000"/>
            <a:ext cx="6350000" cy="3721100"/>
          </a:xfrm>
          <a:prstGeom prst="rect">
            <a:avLst/>
          </a:prstGeom>
          <a:ln>
            <a:noFill/>
          </a:ln>
          <a:effectLst>
            <a:softEdge rad="112500"/>
          </a:effectLst>
        </p:spPr>
      </p:pic>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descr="C:\Users\Alaei\Desktop\آوا سنتر\benz\chidaneh-40635-2619043022.jpg"/>
          <p:cNvPicPr>
            <a:picLocks noChangeAspect="1" noChangeArrowheads="1"/>
          </p:cNvPicPr>
          <p:nvPr/>
        </p:nvPicPr>
        <p:blipFill>
          <a:blip r:embed="rId2"/>
          <a:srcRect b="11836"/>
          <a:stretch>
            <a:fillRect/>
          </a:stretch>
        </p:blipFill>
        <p:spPr bwMode="auto">
          <a:xfrm>
            <a:off x="457200" y="990600"/>
            <a:ext cx="8229600" cy="48409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 name="Picture 3" descr="C:\Users\Alaei\Desktop\آوا سنتر\benz\chidaneh-40635-mercedes-benzmuseuminterior-22013march.jpg"/>
          <p:cNvPicPr>
            <a:picLocks noChangeAspect="1" noChangeArrowheads="1"/>
          </p:cNvPicPr>
          <p:nvPr/>
        </p:nvPicPr>
        <p:blipFill>
          <a:blip r:embed="rId2"/>
          <a:srcRect b="12875"/>
          <a:stretch>
            <a:fillRect/>
          </a:stretch>
        </p:blipFill>
        <p:spPr bwMode="auto">
          <a:xfrm>
            <a:off x="457200" y="914400"/>
            <a:ext cx="8229600" cy="47847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42</TotalTime>
  <Words>36</Words>
  <Application>Microsoft Office PowerPoint</Application>
  <PresentationFormat>On-screen Show (4:3)</PresentationFormat>
  <Paragraphs>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 Homa</vt:lpstr>
      <vt:lpstr>B Nazanin</vt:lpstr>
      <vt:lpstr>Garamond</vt:lpstr>
      <vt:lpstr>Times New Roman</vt:lpstr>
      <vt:lpstr>Organic</vt:lpstr>
      <vt:lpstr>موزه مرسدس بنز اشتوتگارد/آلمان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موزه مرسدس بنز اشتوتگارد/آلمان</dc:title>
  <dc:creator>Alaei</dc:creator>
  <cp:lastModifiedBy>Mohammad</cp:lastModifiedBy>
  <cp:revision>10</cp:revision>
  <dcterms:created xsi:type="dcterms:W3CDTF">2006-08-16T00:00:00Z</dcterms:created>
  <dcterms:modified xsi:type="dcterms:W3CDTF">2020-11-27T23:42:34Z</dcterms:modified>
</cp:coreProperties>
</file>